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5" r:id="rId3"/>
    <p:sldId id="277" r:id="rId4"/>
    <p:sldId id="276" r:id="rId5"/>
    <p:sldId id="278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ADB8B-2118-4A95-AE4D-A13A9A781EF1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FD0FE-BC0C-4536-8F98-A771054CF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0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6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5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8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7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9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4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2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3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DCAF9-E918-4273-9FBE-4D3BC2244D5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31797" y="332655"/>
            <a:ext cx="52924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ƯỚC VÀ BỘI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6532" y="1268760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Kiến thức cần nhớ :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55" y="1853534"/>
            <a:ext cx="8623126" cy="380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85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54442" y="167530"/>
            <a:ext cx="7423847" cy="1736710"/>
            <a:chOff x="536040" y="2420888"/>
            <a:chExt cx="7423847" cy="1736710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602376"/>
                </p:ext>
              </p:extLst>
            </p:nvPr>
          </p:nvGraphicFramePr>
          <p:xfrm>
            <a:off x="3995936" y="2420888"/>
            <a:ext cx="864096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54" name="Equation" r:id="rId3" imgW="342720" imgH="228600" progId="Equation.DSMT4">
                    <p:embed/>
                  </p:oleObj>
                </mc:Choice>
                <mc:Fallback>
                  <p:oleObj name="Equation" r:id="rId3" imgW="34272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95936" y="2420888"/>
                          <a:ext cx="864096" cy="576064"/>
                        </a:xfrm>
                        <a:prstGeom prst="rect">
                          <a:avLst/>
                        </a:prstGeom>
                        <a:ln w="38100"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5292080" y="3572823"/>
              <a:ext cx="2667807" cy="58477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b là </a:t>
              </a:r>
              <a:r>
                <a:rPr lang="en-US" sz="3200" b="1" smtClean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ước</a:t>
              </a:r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 của a</a:t>
              </a:r>
              <a:endParaRPr lang="en-US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6040" y="3560425"/>
              <a:ext cx="2667807" cy="584775"/>
            </a:xfrm>
            <a:prstGeom prst="rect">
              <a:avLst/>
            </a:prstGeom>
            <a:ln w="4762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 là </a:t>
              </a:r>
              <a:r>
                <a:rPr lang="en-US" sz="3200" b="1" smtClean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bội</a:t>
              </a:r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 của b</a:t>
              </a:r>
              <a:endParaRPr lang="en-US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69943" y="2708920"/>
              <a:ext cx="2053985" cy="851505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4860033" y="2708920"/>
              <a:ext cx="1872207" cy="851505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1"/>
            </p:cNvCxnSpPr>
            <p:nvPr/>
          </p:nvCxnSpPr>
          <p:spPr>
            <a:xfrm flipH="1" flipV="1">
              <a:off x="3203848" y="3865210"/>
              <a:ext cx="2088232" cy="1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233918" y="2056492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Bài tập thực hành :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2487" y="2623904"/>
            <a:ext cx="7229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1.Viết tập hợp các số là :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2473" y="3208679"/>
            <a:ext cx="82903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en-US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Bội của 7                        </a:t>
            </a:r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Ước của 16  </a:t>
            </a:r>
          </a:p>
          <a:p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c) Bội của 6 nhỏ hơn 20    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d) Ước 24 lớn hơn 5 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3501" y="4285897"/>
            <a:ext cx="78498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u="sng" smtClean="0">
                <a:latin typeface="Times New Roman" pitchFamily="18" charset="0"/>
                <a:cs typeface="Times New Roman" pitchFamily="18" charset="0"/>
              </a:rPr>
              <a:t>Giải :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a) B(7) = { 0 ; 7; 14; 21; 28;… }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62330" y="4846435"/>
            <a:ext cx="5612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b) Ư(16) ={ 1; 2; ;4; 8; 16 }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49901" y="5431209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) B(6) ={ 0; 6; 12; 18 }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63755" y="6000986"/>
            <a:ext cx="4787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d) Ư(24) ={ 6; 8; 12; 24 }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4442" y="4285897"/>
            <a:ext cx="811835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93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  <p:bldP spid="21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18" y="1110324"/>
            <a:ext cx="861046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3918" y="2420888"/>
            <a:ext cx="4032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u="sng" smtClean="0">
                <a:latin typeface="Times New Roman" pitchFamily="18" charset="0"/>
                <a:cs typeface="Times New Roman" pitchFamily="18" charset="0"/>
              </a:rPr>
              <a:t>Giải :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a) A = {21; 28}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3918" y="3717032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b) B = {10; 15; 30}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3918" y="368660"/>
            <a:ext cx="165618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  <a:latin typeface=".VnArabia" pitchFamily="34" charset="0"/>
              </a:rPr>
              <a:t>Bài 2</a:t>
            </a:r>
            <a:endParaRPr lang="en-US" sz="2800" b="1">
              <a:solidFill>
                <a:srgbClr val="FFFF00"/>
              </a:solidFill>
              <a:latin typeface=".VnArabi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052"/>
            <a:ext cx="830606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2644" y="118089"/>
            <a:ext cx="9361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FF00"/>
                </a:solidFill>
              </a:rPr>
              <a:t>Bài 3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536" y="3168015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: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Vì các nhóm có số người bằng nhau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Nên số người trong mỗi nhóm là ước của 45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Ư(45) = {1 ; 5 ; 9; 15; 45}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Vì mỗi nhóm có ít nhất 2 người và nhiều nhất 10 người.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Nên Huấn luyện viên có thể chia mỗi nhóm 5 người hoặc 9 người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3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52" y="548680"/>
            <a:ext cx="77768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tự làm :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 :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Tìm tập hợp các ước: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Ư(20)			b) Ư(27)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2.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Tìm tập hợp các bội :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B(4)			b) B(8)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61235" y="3105595"/>
            <a:ext cx="8601075" cy="3490585"/>
            <a:chOff x="261235" y="3105595"/>
            <a:chExt cx="8601075" cy="3490585"/>
          </a:xfrm>
        </p:grpSpPr>
        <p:sp>
          <p:nvSpPr>
            <p:cNvPr id="2" name="Rectangle 1"/>
            <p:cNvSpPr/>
            <p:nvPr/>
          </p:nvSpPr>
          <p:spPr>
            <a:xfrm>
              <a:off x="617209" y="3105595"/>
              <a:ext cx="121848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</a:t>
              </a:r>
              <a:endParaRPr lang="en-US" sz="320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61235" y="3557705"/>
              <a:ext cx="8601075" cy="3038475"/>
              <a:chOff x="261235" y="3557705"/>
              <a:chExt cx="8601075" cy="3038475"/>
            </a:xfrm>
          </p:grpSpPr>
          <p:pic>
            <p:nvPicPr>
              <p:cNvPr id="4198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1235" y="3557705"/>
                <a:ext cx="8601075" cy="3038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Rectangle 2"/>
              <p:cNvSpPr/>
              <p:nvPr/>
            </p:nvSpPr>
            <p:spPr>
              <a:xfrm>
                <a:off x="395536" y="4509120"/>
                <a:ext cx="638823" cy="208706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84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404664"/>
            <a:ext cx="84249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 :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Chép bài và làm bài tập theo yêu cầu bài giảng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Ghi sẵn câu hỏi (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nội dung chưa hiểu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) để khi lên lớp đổi với thầy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91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261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307</cp:revision>
  <dcterms:created xsi:type="dcterms:W3CDTF">2021-09-06T05:12:59Z</dcterms:created>
  <dcterms:modified xsi:type="dcterms:W3CDTF">2021-09-28T12:44:00Z</dcterms:modified>
</cp:coreProperties>
</file>